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1"/>
    <p:sldId id="257" r:id="rId12"/>
    <p:sldId id="258" r:id="rId13"/>
    <p:sldId id="259" r:id="rId1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Six Hands Brush" charset="1" panose="03060602030505040504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slides/slide1.xml" Type="http://schemas.openxmlformats.org/officeDocument/2006/relationships/slide"/><Relationship Id="rId12" Target="slides/slide2.xml" Type="http://schemas.openxmlformats.org/officeDocument/2006/relationships/slide"/><Relationship Id="rId13" Target="slides/slide3.xml" Type="http://schemas.openxmlformats.org/officeDocument/2006/relationships/slide"/><Relationship Id="rId14" Target="slides/slide4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jpeg" Type="http://schemas.openxmlformats.org/officeDocument/2006/relationships/image"/><Relationship Id="rId8" Target="../media/image22.jpe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5572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106449">
            <a:off x="2548965" y="4421884"/>
            <a:ext cx="13183254" cy="2717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470"/>
              </a:lnSpc>
            </a:pPr>
            <a:r>
              <a:rPr lang="en-US" sz="20470" spc="1310">
                <a:solidFill>
                  <a:srgbClr val="FFFFFF"/>
                </a:solidFill>
                <a:latin typeface="Six Hands Brush"/>
              </a:rPr>
              <a:t>VIGNETI360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768905">
            <a:off x="1650700" y="7606820"/>
            <a:ext cx="2556526" cy="1538564"/>
          </a:xfrm>
          <a:custGeom>
            <a:avLst/>
            <a:gdLst/>
            <a:ahLst/>
            <a:cxnLst/>
            <a:rect r="r" b="b" t="t" l="l"/>
            <a:pathLst>
              <a:path h="1538564" w="2556526">
                <a:moveTo>
                  <a:pt x="2556527" y="1538564"/>
                </a:moveTo>
                <a:lnTo>
                  <a:pt x="0" y="1538564"/>
                </a:lnTo>
                <a:lnTo>
                  <a:pt x="0" y="0"/>
                </a:lnTo>
                <a:lnTo>
                  <a:pt x="2556527" y="0"/>
                </a:lnTo>
                <a:lnTo>
                  <a:pt x="2556527" y="153856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817893">
            <a:off x="4243567" y="7595618"/>
            <a:ext cx="1194207" cy="1013990"/>
          </a:xfrm>
          <a:custGeom>
            <a:avLst/>
            <a:gdLst/>
            <a:ahLst/>
            <a:cxnLst/>
            <a:rect r="r" b="b" t="t" l="l"/>
            <a:pathLst>
              <a:path h="1013990" w="1194207">
                <a:moveTo>
                  <a:pt x="0" y="0"/>
                </a:moveTo>
                <a:lnTo>
                  <a:pt x="1194208" y="0"/>
                </a:lnTo>
                <a:lnTo>
                  <a:pt x="1194208" y="1013990"/>
                </a:lnTo>
                <a:lnTo>
                  <a:pt x="0" y="10139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92277">
            <a:off x="15043691" y="4218804"/>
            <a:ext cx="626084" cy="2732906"/>
          </a:xfrm>
          <a:custGeom>
            <a:avLst/>
            <a:gdLst/>
            <a:ahLst/>
            <a:cxnLst/>
            <a:rect r="r" b="b" t="t" l="l"/>
            <a:pathLst>
              <a:path h="2732906" w="626084">
                <a:moveTo>
                  <a:pt x="0" y="0"/>
                </a:moveTo>
                <a:lnTo>
                  <a:pt x="626084" y="0"/>
                </a:lnTo>
                <a:lnTo>
                  <a:pt x="626084" y="2732906"/>
                </a:lnTo>
                <a:lnTo>
                  <a:pt x="0" y="27329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5572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5400000">
            <a:off x="-6857087" y="772389"/>
            <a:ext cx="14615196" cy="11904741"/>
          </a:xfrm>
          <a:custGeom>
            <a:avLst/>
            <a:gdLst/>
            <a:ahLst/>
            <a:cxnLst/>
            <a:rect r="r" b="b" t="t" l="l"/>
            <a:pathLst>
              <a:path h="11904741" w="14615196">
                <a:moveTo>
                  <a:pt x="0" y="0"/>
                </a:moveTo>
                <a:lnTo>
                  <a:pt x="14615195" y="0"/>
                </a:lnTo>
                <a:lnTo>
                  <a:pt x="14615195" y="11904741"/>
                </a:lnTo>
                <a:lnTo>
                  <a:pt x="0" y="119047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94044" y="1572389"/>
            <a:ext cx="7324891" cy="6872080"/>
          </a:xfrm>
          <a:custGeom>
            <a:avLst/>
            <a:gdLst/>
            <a:ahLst/>
            <a:cxnLst/>
            <a:rect r="r" b="b" t="t" l="l"/>
            <a:pathLst>
              <a:path h="6872080" w="7324891">
                <a:moveTo>
                  <a:pt x="0" y="0"/>
                </a:moveTo>
                <a:lnTo>
                  <a:pt x="7324891" y="0"/>
                </a:lnTo>
                <a:lnTo>
                  <a:pt x="7324891" y="6872080"/>
                </a:lnTo>
                <a:lnTo>
                  <a:pt x="0" y="68720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109574">
            <a:off x="9445521" y="3322783"/>
            <a:ext cx="6182224" cy="5136866"/>
          </a:xfrm>
          <a:custGeom>
            <a:avLst/>
            <a:gdLst/>
            <a:ahLst/>
            <a:cxnLst/>
            <a:rect r="r" b="b" t="t" l="l"/>
            <a:pathLst>
              <a:path h="5136866" w="6182224">
                <a:moveTo>
                  <a:pt x="0" y="0"/>
                </a:moveTo>
                <a:lnTo>
                  <a:pt x="6182225" y="0"/>
                </a:lnTo>
                <a:lnTo>
                  <a:pt x="6182225" y="5136866"/>
                </a:lnTo>
                <a:lnTo>
                  <a:pt x="0" y="51368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9348724" y="1743038"/>
            <a:ext cx="7515262" cy="7515262"/>
            <a:chOff x="0" y="0"/>
            <a:chExt cx="12700000" cy="1270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9"/>
              <a:stretch>
                <a:fillRect l="-11843" t="0" r="-11843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true" flipV="true" rot="209158">
            <a:off x="7094248" y="7618874"/>
            <a:ext cx="2892401" cy="1740699"/>
          </a:xfrm>
          <a:custGeom>
            <a:avLst/>
            <a:gdLst/>
            <a:ahLst/>
            <a:cxnLst/>
            <a:rect r="r" b="b" t="t" l="l"/>
            <a:pathLst>
              <a:path h="1740699" w="2892401">
                <a:moveTo>
                  <a:pt x="2892401" y="1740699"/>
                </a:moveTo>
                <a:lnTo>
                  <a:pt x="0" y="1740699"/>
                </a:lnTo>
                <a:lnTo>
                  <a:pt x="0" y="0"/>
                </a:lnTo>
                <a:lnTo>
                  <a:pt x="2892401" y="0"/>
                </a:lnTo>
                <a:lnTo>
                  <a:pt x="2892401" y="1740699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50077" y="3918164"/>
            <a:ext cx="5649516" cy="2294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72"/>
              </a:lnSpc>
              <a:spcBef>
                <a:spcPct val="0"/>
              </a:spcBef>
            </a:pPr>
            <a:r>
              <a:rPr lang="en-US" sz="5972" spc="382">
                <a:solidFill>
                  <a:srgbClr val="1A1A1A"/>
                </a:solidFill>
                <a:latin typeface="Six Hands Brush"/>
              </a:rPr>
              <a:t>SEI UN AMANTE </a:t>
            </a:r>
          </a:p>
          <a:p>
            <a:pPr algn="ctr">
              <a:lnSpc>
                <a:spcPts val="5972"/>
              </a:lnSpc>
              <a:spcBef>
                <a:spcPct val="0"/>
              </a:spcBef>
            </a:pPr>
            <a:r>
              <a:rPr lang="en-US" sz="5972" spc="382">
                <a:solidFill>
                  <a:srgbClr val="1A1A1A"/>
                </a:solidFill>
                <a:latin typeface="Six Hands Brush"/>
              </a:rPr>
              <a:t>DEL BUON VINO E </a:t>
            </a:r>
          </a:p>
          <a:p>
            <a:pPr algn="ctr">
              <a:lnSpc>
                <a:spcPts val="5972"/>
              </a:lnSpc>
              <a:spcBef>
                <a:spcPct val="0"/>
              </a:spcBef>
            </a:pPr>
            <a:r>
              <a:rPr lang="en-US" sz="5972" spc="382">
                <a:solidFill>
                  <a:srgbClr val="1A1A1A"/>
                </a:solidFill>
                <a:latin typeface="Six Hands Brush"/>
              </a:rPr>
              <a:t>DELLA NATURA?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5572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1149926" y="1028700"/>
            <a:ext cx="5824233" cy="8229600"/>
          </a:xfrm>
          <a:custGeom>
            <a:avLst/>
            <a:gdLst/>
            <a:ahLst/>
            <a:cxnLst/>
            <a:rect r="r" b="b" t="t" l="l"/>
            <a:pathLst>
              <a:path h="8229600" w="5824233">
                <a:moveTo>
                  <a:pt x="0" y="0"/>
                </a:moveTo>
                <a:lnTo>
                  <a:pt x="5824232" y="0"/>
                </a:lnTo>
                <a:lnTo>
                  <a:pt x="582423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768905">
            <a:off x="5516709" y="3909319"/>
            <a:ext cx="1853845" cy="1115678"/>
          </a:xfrm>
          <a:custGeom>
            <a:avLst/>
            <a:gdLst/>
            <a:ahLst/>
            <a:cxnLst/>
            <a:rect r="r" b="b" t="t" l="l"/>
            <a:pathLst>
              <a:path h="1115678" w="1853845">
                <a:moveTo>
                  <a:pt x="1853845" y="1115678"/>
                </a:moveTo>
                <a:lnTo>
                  <a:pt x="0" y="1115678"/>
                </a:lnTo>
                <a:lnTo>
                  <a:pt x="0" y="0"/>
                </a:lnTo>
                <a:lnTo>
                  <a:pt x="1853845" y="0"/>
                </a:lnTo>
                <a:lnTo>
                  <a:pt x="1853845" y="111567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565697" y="1398982"/>
            <a:ext cx="4992691" cy="7489036"/>
          </a:xfrm>
          <a:custGeom>
            <a:avLst/>
            <a:gdLst/>
            <a:ahLst/>
            <a:cxnLst/>
            <a:rect r="r" b="b" t="t" l="l"/>
            <a:pathLst>
              <a:path h="7489036" w="4992691">
                <a:moveTo>
                  <a:pt x="0" y="0"/>
                </a:moveTo>
                <a:lnTo>
                  <a:pt x="4992690" y="0"/>
                </a:lnTo>
                <a:lnTo>
                  <a:pt x="4992690" y="7489036"/>
                </a:lnTo>
                <a:lnTo>
                  <a:pt x="0" y="74890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7718962" y="609174"/>
            <a:ext cx="5141496" cy="5141496"/>
            <a:chOff x="0" y="0"/>
            <a:chExt cx="12700000" cy="1270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8"/>
              <a:stretch>
                <a:fillRect l="-19569" t="0" r="-19569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320119" y="6653645"/>
            <a:ext cx="7221077" cy="2234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2"/>
              </a:lnSpc>
            </a:pPr>
            <a:r>
              <a:rPr lang="en-US" sz="5842" spc="373">
                <a:solidFill>
                  <a:srgbClr val="FFFFFF"/>
                </a:solidFill>
                <a:latin typeface="Six Hands Brush"/>
              </a:rPr>
              <a:t>VUOI ANCHE SAPERNE DI PIÙ SUL TUO TERRITORIO?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471197" y="609174"/>
            <a:ext cx="5637026" cy="5288556"/>
          </a:xfrm>
          <a:custGeom>
            <a:avLst/>
            <a:gdLst/>
            <a:ahLst/>
            <a:cxnLst/>
            <a:rect r="r" b="b" t="t" l="l"/>
            <a:pathLst>
              <a:path h="5288556" w="5637026">
                <a:moveTo>
                  <a:pt x="0" y="0"/>
                </a:moveTo>
                <a:lnTo>
                  <a:pt x="5637026" y="0"/>
                </a:lnTo>
                <a:lnTo>
                  <a:pt x="5637026" y="5288555"/>
                </a:lnTo>
                <a:lnTo>
                  <a:pt x="0" y="52885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5572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722463" y="1022696"/>
            <a:ext cx="14843075" cy="10390152"/>
            <a:chOff x="0" y="0"/>
            <a:chExt cx="19790767" cy="138535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790767" cy="13853537"/>
            </a:xfrm>
            <a:custGeom>
              <a:avLst/>
              <a:gdLst/>
              <a:ahLst/>
              <a:cxnLst/>
              <a:rect r="r" b="b" t="t" l="l"/>
              <a:pathLst>
                <a:path h="13853537" w="19790767">
                  <a:moveTo>
                    <a:pt x="0" y="0"/>
                  </a:moveTo>
                  <a:lnTo>
                    <a:pt x="19790767" y="0"/>
                  </a:lnTo>
                  <a:lnTo>
                    <a:pt x="19790767" y="13853537"/>
                  </a:lnTo>
                  <a:lnTo>
                    <a:pt x="0" y="13853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5183759" y="1136996"/>
            <a:ext cx="7920483" cy="767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2"/>
              </a:lnSpc>
            </a:pPr>
            <a:r>
              <a:rPr lang="en-US" sz="5842" spc="373">
                <a:solidFill>
                  <a:srgbClr val="FFFFFF"/>
                </a:solidFill>
                <a:latin typeface="Six Hands Brush"/>
              </a:rPr>
              <a:t>ALLORA SEI NEL POSTO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83759" y="2085493"/>
            <a:ext cx="7920483" cy="123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41"/>
              </a:lnSpc>
            </a:pPr>
            <a:r>
              <a:rPr lang="en-US" sz="9341" spc="597">
                <a:solidFill>
                  <a:srgbClr val="FFFFFF"/>
                </a:solidFill>
                <a:latin typeface="Six Hands Brush"/>
              </a:rPr>
              <a:t>GIUSTO!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DAFmoBl7DBQ</dc:identifier>
  <dcterms:modified xsi:type="dcterms:W3CDTF">2011-08-01T06:04:30Z</dcterms:modified>
  <cp:revision>1</cp:revision>
  <dc:title>area_vigneti_input</dc:title>
</cp:coreProperties>
</file>